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9"/>
  </p:notesMasterIdLst>
  <p:handoutMasterIdLst>
    <p:handoutMasterId r:id="rId20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83" r:id="rId11"/>
    <p:sldId id="264" r:id="rId12"/>
    <p:sldId id="289" r:id="rId13"/>
    <p:sldId id="287" r:id="rId14"/>
    <p:sldId id="268" r:id="rId15"/>
    <p:sldId id="296" r:id="rId16"/>
    <p:sldId id="285" r:id="rId17"/>
    <p:sldId id="29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howGuides="1">
      <p:cViewPr varScale="1">
        <p:scale>
          <a:sx n="105" d="100"/>
          <a:sy n="105" d="100"/>
        </p:scale>
        <p:origin x="834" y="114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21</TotalTime>
  <Words>480</Words>
  <Application>Microsoft Office PowerPoint</Application>
  <PresentationFormat>Widescreen</PresentationFormat>
  <Paragraphs>143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8</cp:revision>
  <dcterms:created xsi:type="dcterms:W3CDTF">2025-04-29T03:36:39Z</dcterms:created>
  <dcterms:modified xsi:type="dcterms:W3CDTF">2025-04-29T03:58:03Z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